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6" r:id="rId4"/>
    <p:sldId id="258" r:id="rId5"/>
    <p:sldId id="260" r:id="rId6"/>
    <p:sldId id="261" r:id="rId7"/>
    <p:sldId id="264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76B9-0B82-4942-99ED-8828BD51AD84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9883-6944-4B28-9A0B-F258ADBB4E4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76B9-0B82-4942-99ED-8828BD51AD84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9883-6944-4B28-9A0B-F258ADBB4E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76B9-0B82-4942-99ED-8828BD51AD84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9883-6944-4B28-9A0B-F258ADBB4E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76B9-0B82-4942-99ED-8828BD51AD84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9883-6944-4B28-9A0B-F258ADBB4E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76B9-0B82-4942-99ED-8828BD51AD84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9883-6944-4B28-9A0B-F258ADBB4E4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76B9-0B82-4942-99ED-8828BD51AD84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9883-6944-4B28-9A0B-F258ADBB4E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76B9-0B82-4942-99ED-8828BD51AD84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9883-6944-4B28-9A0B-F258ADBB4E4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76B9-0B82-4942-99ED-8828BD51AD84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9883-6944-4B28-9A0B-F258ADBB4E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76B9-0B82-4942-99ED-8828BD51AD84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9883-6944-4B28-9A0B-F258ADBB4E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76B9-0B82-4942-99ED-8828BD51AD84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9883-6944-4B28-9A0B-F258ADBB4E4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76B9-0B82-4942-99ED-8828BD51AD84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69883-6944-4B28-9A0B-F258ADBB4E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15376B9-0B82-4942-99ED-8828BD51AD84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5069883-6944-4B28-9A0B-F258ADBB4E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3657600"/>
            <a:ext cx="6248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dirty="0" smtClean="0">
                <a:solidFill>
                  <a:schemeClr val="tx2"/>
                </a:solidFill>
              </a:rPr>
              <a:t>Teenage</a:t>
            </a:r>
          </a:p>
          <a:p>
            <a:pPr algn="r"/>
            <a:r>
              <a:rPr lang="en-US" sz="6000" dirty="0" smtClean="0">
                <a:solidFill>
                  <a:schemeClr val="tx2"/>
                </a:solidFill>
              </a:rPr>
              <a:t>Pregnancy Awareness</a:t>
            </a:r>
            <a:endParaRPr lang="en-US" sz="6000" dirty="0">
              <a:solidFill>
                <a:schemeClr val="tx2"/>
              </a:solidFill>
            </a:endParaRPr>
          </a:p>
        </p:txBody>
      </p:sp>
      <p:pic>
        <p:nvPicPr>
          <p:cNvPr id="1026" name="Picture 2" descr="Health experts push for PH policy on teenage pregnanc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72" y="685800"/>
            <a:ext cx="5012265" cy="34290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56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95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Title</a:t>
            </a:r>
          </a:p>
          <a:p>
            <a:r>
              <a:rPr lang="en-US" sz="4000" dirty="0" smtClean="0"/>
              <a:t>Introduction</a:t>
            </a:r>
          </a:p>
          <a:p>
            <a:r>
              <a:rPr lang="en-US" sz="4000" dirty="0" smtClean="0"/>
              <a:t>Purpose</a:t>
            </a:r>
          </a:p>
          <a:p>
            <a:r>
              <a:rPr lang="en-US" sz="4000" dirty="0" smtClean="0"/>
              <a:t>Description</a:t>
            </a:r>
          </a:p>
          <a:p>
            <a:r>
              <a:rPr lang="en-US" sz="4000" dirty="0" smtClean="0"/>
              <a:t>Support</a:t>
            </a:r>
          </a:p>
          <a:p>
            <a:r>
              <a:rPr lang="en-US" sz="4000" dirty="0" smtClean="0"/>
              <a:t>Contact Information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5556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Save your body, save your future.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Gerald Marquez</a:t>
            </a:r>
          </a:p>
          <a:p>
            <a:r>
              <a:rPr lang="en-US" sz="1800" dirty="0" smtClean="0"/>
              <a:t>Angel Babes </a:t>
            </a:r>
            <a:r>
              <a:rPr lang="en-US" sz="1800" dirty="0" err="1" smtClean="0"/>
              <a:t>Rebayla</a:t>
            </a:r>
            <a:endParaRPr lang="en-US" sz="1800" dirty="0" smtClean="0"/>
          </a:p>
          <a:p>
            <a:r>
              <a:rPr lang="en-US" sz="1800" dirty="0" err="1" smtClean="0"/>
              <a:t>Crisabel</a:t>
            </a:r>
            <a:r>
              <a:rPr lang="en-US" sz="1800" dirty="0" smtClean="0"/>
              <a:t> Tania</a:t>
            </a:r>
          </a:p>
          <a:p>
            <a:r>
              <a:rPr lang="en-US" sz="1800" dirty="0" smtClean="0"/>
              <a:t>John Lloyd </a:t>
            </a:r>
            <a:r>
              <a:rPr lang="en-US" sz="1800" dirty="0" err="1" smtClean="0"/>
              <a:t>Bangcaya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6836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93A299"/>
              </a:buClr>
              <a:buNone/>
            </a:pPr>
            <a:r>
              <a:rPr lang="en-US" dirty="0" smtClean="0">
                <a:solidFill>
                  <a:srgbClr val="292934"/>
                </a:solidFill>
              </a:rPr>
              <a:t>        Teenage </a:t>
            </a:r>
            <a:r>
              <a:rPr lang="en-US" dirty="0">
                <a:solidFill>
                  <a:srgbClr val="292934"/>
                </a:solidFill>
              </a:rPr>
              <a:t>pregnancies are associated with social issues, including </a:t>
            </a:r>
            <a:r>
              <a:rPr lang="en-US" u="sng" dirty="0">
                <a:solidFill>
                  <a:srgbClr val="292934"/>
                </a:solidFill>
              </a:rPr>
              <a:t>lower educational levels </a:t>
            </a:r>
            <a:r>
              <a:rPr lang="en-US" dirty="0">
                <a:solidFill>
                  <a:srgbClr val="292934"/>
                </a:solidFill>
              </a:rPr>
              <a:t>and </a:t>
            </a:r>
            <a:r>
              <a:rPr lang="en-US" u="sng" dirty="0">
                <a:solidFill>
                  <a:srgbClr val="292934"/>
                </a:solidFill>
              </a:rPr>
              <a:t>poverty</a:t>
            </a:r>
            <a:r>
              <a:rPr lang="en-US" dirty="0">
                <a:solidFill>
                  <a:srgbClr val="292934"/>
                </a:solidFill>
              </a:rPr>
              <a:t>. </a:t>
            </a:r>
            <a:endParaRPr lang="en-US" dirty="0" smtClean="0">
              <a:solidFill>
                <a:srgbClr val="292934"/>
              </a:solidFill>
            </a:endParaRPr>
          </a:p>
          <a:p>
            <a:pPr marL="0" lvl="0" indent="0">
              <a:buClr>
                <a:srgbClr val="93A299"/>
              </a:buClr>
              <a:buNone/>
            </a:pPr>
            <a:endParaRPr lang="en-US" dirty="0" smtClean="0">
              <a:solidFill>
                <a:srgbClr val="292934"/>
              </a:solidFill>
            </a:endParaRPr>
          </a:p>
          <a:p>
            <a:pPr marL="0" lvl="0" indent="0">
              <a:buClr>
                <a:srgbClr val="93A299"/>
              </a:buClr>
              <a:buNone/>
            </a:pPr>
            <a:r>
              <a:rPr lang="en-US" dirty="0" smtClean="0">
                <a:solidFill>
                  <a:srgbClr val="292934"/>
                </a:solidFill>
              </a:rPr>
              <a:t>         For </a:t>
            </a:r>
            <a:r>
              <a:rPr lang="en-US" dirty="0">
                <a:solidFill>
                  <a:srgbClr val="292934"/>
                </a:solidFill>
              </a:rPr>
              <a:t>girls aged 15–19, risks are associated more with </a:t>
            </a:r>
            <a:r>
              <a:rPr lang="en-US" u="sng" dirty="0">
                <a:solidFill>
                  <a:srgbClr val="292934"/>
                </a:solidFill>
              </a:rPr>
              <a:t>socioeconomic factors </a:t>
            </a:r>
            <a:r>
              <a:rPr lang="en-US" dirty="0">
                <a:solidFill>
                  <a:srgbClr val="292934"/>
                </a:solidFill>
              </a:rPr>
              <a:t>than with the </a:t>
            </a:r>
            <a:r>
              <a:rPr lang="en-US" u="sng" dirty="0">
                <a:solidFill>
                  <a:srgbClr val="292934"/>
                </a:solidFill>
              </a:rPr>
              <a:t>biological effects </a:t>
            </a:r>
            <a:r>
              <a:rPr lang="en-US" dirty="0" smtClean="0">
                <a:solidFill>
                  <a:srgbClr val="292934"/>
                </a:solidFill>
              </a:rPr>
              <a:t>of age. Risks </a:t>
            </a:r>
            <a:r>
              <a:rPr lang="en-US" dirty="0">
                <a:solidFill>
                  <a:srgbClr val="292934"/>
                </a:solidFill>
              </a:rPr>
              <a:t>of low birth weight, premature labor, anemia, and pre-</a:t>
            </a:r>
            <a:r>
              <a:rPr lang="en-US" dirty="0" err="1">
                <a:solidFill>
                  <a:srgbClr val="292934"/>
                </a:solidFill>
              </a:rPr>
              <a:t>eclampsia</a:t>
            </a:r>
            <a:r>
              <a:rPr lang="en-US" dirty="0">
                <a:solidFill>
                  <a:srgbClr val="292934"/>
                </a:solidFill>
              </a:rPr>
              <a:t> are connected to biological age,</a:t>
            </a:r>
          </a:p>
          <a:p>
            <a:pPr marL="0" lvl="0" indent="0">
              <a:buClr>
                <a:srgbClr val="93A299"/>
              </a:buClr>
              <a:buNone/>
            </a:pPr>
            <a:endParaRPr lang="en-US" dirty="0">
              <a:solidFill>
                <a:srgbClr val="292934"/>
              </a:solidFill>
            </a:endParaRPr>
          </a:p>
          <a:p>
            <a:pPr marL="0" lvl="0" indent="0">
              <a:buClr>
                <a:srgbClr val="93A299"/>
              </a:buClr>
              <a:buNone/>
            </a:pPr>
            <a:r>
              <a:rPr lang="en-US" dirty="0" smtClean="0">
                <a:solidFill>
                  <a:srgbClr val="292934"/>
                </a:solidFill>
              </a:rPr>
              <a:t>        We want to be part of the change—to  help people be aware of the consequences of their actions. To help them pick wisely their priorities in life. To help them be a good daughter/son and parents in the future.</a:t>
            </a:r>
          </a:p>
          <a:p>
            <a:pPr lvl="0">
              <a:buClr>
                <a:srgbClr val="93A299"/>
              </a:buClr>
            </a:pPr>
            <a:endParaRPr lang="en-US" dirty="0">
              <a:solidFill>
                <a:srgbClr val="292934"/>
              </a:solidFill>
            </a:endParaRPr>
          </a:p>
          <a:p>
            <a:pPr marL="0" lvl="0" indent="0">
              <a:buClr>
                <a:srgbClr val="93A299"/>
              </a:buCl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21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Our main purposes are: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dirty="0" smtClean="0"/>
              <a:t>To control population.</a:t>
            </a:r>
          </a:p>
          <a:p>
            <a:r>
              <a:rPr lang="en-US" dirty="0" smtClean="0"/>
              <a:t>To fight poverty and malnutrition.</a:t>
            </a:r>
          </a:p>
          <a:p>
            <a:r>
              <a:rPr lang="en-US" dirty="0" smtClean="0"/>
              <a:t>To avoid health complications.</a:t>
            </a:r>
          </a:p>
          <a:p>
            <a:r>
              <a:rPr lang="en-US" dirty="0" smtClean="0"/>
              <a:t>To </a:t>
            </a:r>
            <a:r>
              <a:rPr lang="en-US" dirty="0" smtClean="0"/>
              <a:t>avoid abortion.</a:t>
            </a:r>
          </a:p>
          <a:p>
            <a:r>
              <a:rPr lang="en-US" dirty="0" smtClean="0"/>
              <a:t>To avoid death.</a:t>
            </a:r>
          </a:p>
          <a:p>
            <a:r>
              <a:rPr lang="en-US" dirty="0" smtClean="0"/>
              <a:t>To promote family planning.</a:t>
            </a:r>
          </a:p>
          <a:p>
            <a:r>
              <a:rPr lang="en-US" dirty="0" smtClean="0"/>
              <a:t>To give children a better future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 the growth of our economy.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949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very best way to avoid teenage pregnancy is education.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educate teens—like us—the consequences of getting pregnant in an early age.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Since we are in a pandemic, we will conduct online meetings in different social media platforms.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will post different posters and any other visuals to remind people the abstinence.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63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Thi</a:t>
            </a:r>
            <a:r>
              <a:rPr lang="en-US" sz="3200" dirty="0" smtClean="0"/>
              <a:t>s project would need internet support, gadgets, equipment, and volunteers who are willing to make a poster or be a facilitator in any of our virtual meetings.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50712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If you need help and for more inquiries contact any of us:</a:t>
            </a:r>
          </a:p>
          <a:p>
            <a:endParaRPr lang="en-US" dirty="0" smtClean="0"/>
          </a:p>
          <a:p>
            <a:r>
              <a:rPr lang="en-US" dirty="0"/>
              <a:t>Gerald Marquez– </a:t>
            </a:r>
            <a:r>
              <a:rPr lang="en-US" dirty="0" smtClean="0"/>
              <a:t>09493132137</a:t>
            </a:r>
            <a:endParaRPr lang="en-US" dirty="0"/>
          </a:p>
          <a:p>
            <a:r>
              <a:rPr lang="en-US" dirty="0" smtClean="0"/>
              <a:t>Angel </a:t>
            </a:r>
            <a:r>
              <a:rPr lang="en-US" dirty="0" err="1" smtClean="0"/>
              <a:t>Rebayla</a:t>
            </a:r>
            <a:r>
              <a:rPr lang="en-US" dirty="0" smtClean="0"/>
              <a:t> – 09458016087</a:t>
            </a:r>
          </a:p>
          <a:p>
            <a:r>
              <a:rPr lang="en-US" dirty="0" err="1" smtClean="0"/>
              <a:t>Crizabel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ania – 09514411823 </a:t>
            </a:r>
          </a:p>
          <a:p>
            <a:r>
              <a:rPr lang="en-US" dirty="0" smtClean="0"/>
              <a:t>John </a:t>
            </a:r>
            <a:r>
              <a:rPr lang="en-US" dirty="0" smtClean="0"/>
              <a:t>Lloyd </a:t>
            </a:r>
            <a:r>
              <a:rPr lang="en-US" dirty="0" err="1"/>
              <a:t>B</a:t>
            </a:r>
            <a:r>
              <a:rPr lang="en-US" dirty="0" err="1" smtClean="0"/>
              <a:t>angcaya</a:t>
            </a:r>
            <a:r>
              <a:rPr lang="en-US" dirty="0" smtClean="0"/>
              <a:t> – 09565619758 </a:t>
            </a:r>
          </a:p>
        </p:txBody>
      </p:sp>
    </p:spTree>
    <p:extLst>
      <p:ext uri="{BB962C8B-B14F-4D97-AF65-F5344CB8AC3E}">
        <p14:creationId xmlns:p14="http://schemas.microsoft.com/office/powerpoint/2010/main" val="1840765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301</TotalTime>
  <Words>300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PowerPoint Presentation</vt:lpstr>
      <vt:lpstr>POINTERS</vt:lpstr>
      <vt:lpstr>Save your body, save your future.</vt:lpstr>
      <vt:lpstr>INTRODUCTION</vt:lpstr>
      <vt:lpstr>PURPOSE</vt:lpstr>
      <vt:lpstr>DESCRIPTION</vt:lpstr>
      <vt:lpstr>SUPPORT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win10</dc:creator>
  <cp:lastModifiedBy>win10</cp:lastModifiedBy>
  <cp:revision>15</cp:revision>
  <dcterms:created xsi:type="dcterms:W3CDTF">2021-01-25T12:16:30Z</dcterms:created>
  <dcterms:modified xsi:type="dcterms:W3CDTF">2021-02-17T14:11:38Z</dcterms:modified>
</cp:coreProperties>
</file>